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3" r:id="rId66"/>
    <p:sldId id="312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49" r:id="rId87"/>
    <p:sldId id="350" r:id="rId88"/>
    <p:sldId id="351" r:id="rId89"/>
    <p:sldId id="352" r:id="rId90"/>
    <p:sldId id="353" r:id="rId91"/>
    <p:sldId id="333" r:id="rId92"/>
    <p:sldId id="334" r:id="rId93"/>
    <p:sldId id="335" r:id="rId94"/>
    <p:sldId id="354" r:id="rId95"/>
    <p:sldId id="355" r:id="rId96"/>
    <p:sldId id="336" r:id="rId97"/>
    <p:sldId id="337" r:id="rId98"/>
    <p:sldId id="338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934"/>
  </p:normalViewPr>
  <p:slideViewPr>
    <p:cSldViewPr snapToGrid="0" snapToObjects="1">
      <p:cViewPr>
        <p:scale>
          <a:sx n="84" d="100"/>
          <a:sy n="84" d="100"/>
        </p:scale>
        <p:origin x="44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24BA-CE72-964E-8241-7C55F9A7F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4AA9B-E96B-5A44-822C-1553AFF0C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747EA-62D9-DA47-B87C-BB6929F0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2A560-0134-F34B-908C-0A1E9BEC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F45B9-CFC8-394B-8C5D-C4AE996E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6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868E-7328-0E43-840D-263C57C3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117AB-FF0C-2D4E-A9BE-E91C97801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E6BAE-F00F-3D48-B71C-CAF95166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8B348-F5DE-1E47-A25F-8DFC196F5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C8736-4447-3C47-B61F-6D0CAD03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0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9286E-42B6-2847-82A4-9C85E8609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F356A-FF6E-B640-A705-8655DD343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316C1-6FD6-5041-9E7C-CD169FF5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D1FD2-ADC4-C943-9974-9C54090C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90F96-F864-7549-8BF3-72376DED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B89F-5058-584C-879A-7CA61AEC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9ED52-C7D7-9A4B-8F43-7FA02A339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1613B-BE32-1040-9102-95DC5335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F9F81-0645-9049-9201-DEBA364D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F11AA-2211-3446-BAEF-2BF6E545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4D4A-D5F7-6B48-BA68-99E0781E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D193-FEBE-C04F-8C8E-02064D269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F9FC1-EB5C-434A-9B23-2E5AA10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CDD0C-A47B-1845-A1DF-70C842DC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27B49-8555-094C-B4C6-2C05A17C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4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2682-8532-3748-B0A7-C63303AC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8FD9-88ED-B049-8B8E-A65797BAD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C984F-2AD3-C648-8C5D-5D1BBCAA7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1C695-F7A4-1B4A-9589-05401007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C51FE-FFF0-164B-8233-44B964BF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7FDAB-FCBC-3546-ADFD-D07DD6B50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0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1628-C681-0941-A31E-284C4399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29D73-DEC8-D84F-B030-057B55C5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8EBDE-A65B-4F43-94DD-455D81002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73DAB-0344-0642-8A44-92AB984D3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EED43-5182-B044-BE39-BE090CC9D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D7866-EBC4-8E43-BF99-F3454B9C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02D3F-2F9E-C34A-A58B-546DD8F5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5DF9D-DFA2-9F4B-BADE-72D06D6F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5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08BF-51C7-BD43-BFBC-36DAE4CF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19992-0B07-D344-86C5-AF4FAD2A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EA2B5-141F-F142-9F5D-E2D395A1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92CC7-2D6E-4749-9E0F-8058ACEF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9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DF546-98CB-5E4F-83C2-CFCDDDB8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5E82B-8D64-8848-8635-1E48CBC8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380EE-71E6-9947-BAB2-CB6F3DD5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9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3A3F-122F-504E-A2E5-50191B3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E7BA-9C39-AF4F-BC1B-9597826AD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44DC1-E0F0-5E45-8486-3B0D8FA76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9FFDC-B1B3-8541-8659-1908CE10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82ABD-C9AA-9F49-8543-740F7FC2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01BFF-1822-AB46-A3E3-8B05F0D9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8C00-2094-CE4D-9E5C-B924AFAA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D2DCB4-8883-B64C-A97A-A09979B81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8BD7E-D301-DE4A-8581-98161974E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4D74E-FDF9-4045-8C71-C84919F3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D888D-AB3A-EB4A-A952-6354D84A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D010B-268E-2640-A4AB-CB4F5617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2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86D781-C863-6F48-AE25-1A0447E1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79CC0-8BF5-A94D-B40B-21DD6DA18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3D8E-9E17-C54D-A46E-873ABDCAA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67A99-57FF-0146-AFF4-C3C9176F991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82CCE-7B37-8742-B732-EEE75E1A4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E0DB0-722E-864F-BE11-45A555ED4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2D9DA-AAC9-304F-978B-ADD47D80F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ere&amp;#39;s Charm Galore in this English Stone Cottage - Linda Merrill">
            <a:extLst>
              <a:ext uri="{FF2B5EF4-FFF2-40B4-BE49-F238E27FC236}">
                <a16:creationId xmlns:a16="http://schemas.microsoft.com/office/drawing/2014/main" id="{8CDA2EAB-4EC6-E342-A9F3-B7673F190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" r="34375" b="-1"/>
          <a:stretch/>
        </p:blipFill>
        <p:spPr bwMode="auto">
          <a:xfrm>
            <a:off x="2895600" y="227877"/>
            <a:ext cx="6400800" cy="640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ottage Style Interiors">
            <a:extLst>
              <a:ext uri="{FF2B5EF4-FFF2-40B4-BE49-F238E27FC236}">
                <a16:creationId xmlns:a16="http://schemas.microsoft.com/office/drawing/2014/main" id="{DDEF1BA7-5AE8-7244-83C8-FEC3695C5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r="25281"/>
          <a:stretch/>
        </p:blipFill>
        <p:spPr bwMode="auto">
          <a:xfrm>
            <a:off x="2666999" y="0"/>
            <a:ext cx="6858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1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hina&amp;#39;s weirdest architecture | Viaje por asia, Ofertas de viajes, Ciudades">
            <a:extLst>
              <a:ext uri="{FF2B5EF4-FFF2-40B4-BE49-F238E27FC236}">
                <a16:creationId xmlns:a16="http://schemas.microsoft.com/office/drawing/2014/main" id="{EB7874D4-32C6-C844-A5DA-6AC27BD6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r="23414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97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Five of the Most Interesting Buildings in London | Essential Living">
            <a:extLst>
              <a:ext uri="{FF2B5EF4-FFF2-40B4-BE49-F238E27FC236}">
                <a16:creationId xmlns:a16="http://schemas.microsoft.com/office/drawing/2014/main" id="{13E1EDE8-98B9-304F-8C20-715CFF454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r="1307"/>
          <a:stretch/>
        </p:blipFill>
        <p:spPr bwMode="auto">
          <a:xfrm>
            <a:off x="2710962" y="44450"/>
            <a:ext cx="6770076" cy="67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9912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UNStudio to design Australia&amp;#39;s tallest building">
            <a:extLst>
              <a:ext uri="{FF2B5EF4-FFF2-40B4-BE49-F238E27FC236}">
                <a16:creationId xmlns:a16="http://schemas.microsoft.com/office/drawing/2014/main" id="{D6E70A17-62E2-6B4A-921E-07DB0B59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40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Lower Rents? Check. Speakeasy? Check. How Office Landlords Are Enticing  Tenants. - The New York Times">
            <a:extLst>
              <a:ext uri="{FF2B5EF4-FFF2-40B4-BE49-F238E27FC236}">
                <a16:creationId xmlns:a16="http://schemas.microsoft.com/office/drawing/2014/main" id="{FF80A8EE-ED6F-424A-821F-57461BFAD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2"/>
          <a:stretch/>
        </p:blipFill>
        <p:spPr bwMode="auto">
          <a:xfrm>
            <a:off x="2668465" y="0"/>
            <a:ext cx="68550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1136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London skyscrapers | Dezeen">
            <a:extLst>
              <a:ext uri="{FF2B5EF4-FFF2-40B4-BE49-F238E27FC236}">
                <a16:creationId xmlns:a16="http://schemas.microsoft.com/office/drawing/2014/main" id="{95EB432B-FAAF-6345-A269-C83D8E14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819150"/>
            <a:ext cx="52197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0442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London office construction hit all-time high before crisis | Construction  News">
            <a:extLst>
              <a:ext uri="{FF2B5EF4-FFF2-40B4-BE49-F238E27FC236}">
                <a16:creationId xmlns:a16="http://schemas.microsoft.com/office/drawing/2014/main" id="{ADF5D086-BF64-AF41-B75E-9A8A6A416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9" t="2634" b="-1"/>
          <a:stretch/>
        </p:blipFill>
        <p:spPr bwMode="auto">
          <a:xfrm>
            <a:off x="2759868" y="90311"/>
            <a:ext cx="6672263" cy="667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783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In the plans: 5.2M-SF of office, thousands of apartments, condos revealed  in November - Dallas Business Journal">
            <a:extLst>
              <a:ext uri="{FF2B5EF4-FFF2-40B4-BE49-F238E27FC236}">
                <a16:creationId xmlns:a16="http://schemas.microsoft.com/office/drawing/2014/main" id="{0DB23579-D1D8-6143-8D2A-627076BD5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" b="16727"/>
          <a:stretch/>
        </p:blipFill>
        <p:spPr bwMode="auto">
          <a:xfrm>
            <a:off x="3353542" y="685800"/>
            <a:ext cx="5484916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2507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0" name="Picture 4" descr="Iconic Willis Tower Becomes Largest Building in the U.S. to Earn LEED  Platinum Certification - Willis Tower">
            <a:extLst>
              <a:ext uri="{FF2B5EF4-FFF2-40B4-BE49-F238E27FC236}">
                <a16:creationId xmlns:a16="http://schemas.microsoft.com/office/drawing/2014/main" id="{8B24DD51-91F2-CD44-8FCD-6FEAEF0A3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4" r="1"/>
          <a:stretch/>
        </p:blipFill>
        <p:spPr bwMode="auto">
          <a:xfrm>
            <a:off x="2669117" y="0"/>
            <a:ext cx="68537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33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Picturing A New Year - Omrania">
            <a:extLst>
              <a:ext uri="{FF2B5EF4-FFF2-40B4-BE49-F238E27FC236}">
                <a16:creationId xmlns:a16="http://schemas.microsoft.com/office/drawing/2014/main" id="{2237CC0F-7DFC-F845-BC28-412A9DF9F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8" b="5212"/>
          <a:stretch/>
        </p:blipFill>
        <p:spPr bwMode="auto">
          <a:xfrm>
            <a:off x="3355181" y="685800"/>
            <a:ext cx="548163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784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Sky Office Tower - Wikipedia">
            <a:extLst>
              <a:ext uri="{FF2B5EF4-FFF2-40B4-BE49-F238E27FC236}">
                <a16:creationId xmlns:a16="http://schemas.microsoft.com/office/drawing/2014/main" id="{8073CD00-9FB6-7641-A00B-C3B57677B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7" b="7274"/>
          <a:stretch/>
        </p:blipFill>
        <p:spPr bwMode="auto">
          <a:xfrm>
            <a:off x="3352800" y="685799"/>
            <a:ext cx="5486400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0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ottage Inside view 1 - Picture of Little India Beach Cottages, Calangute -  Tripadvisor">
            <a:extLst>
              <a:ext uri="{FF2B5EF4-FFF2-40B4-BE49-F238E27FC236}">
                <a16:creationId xmlns:a16="http://schemas.microsoft.com/office/drawing/2014/main" id="{9C32B0FA-6BC7-204E-BE42-FE0168B32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7" r="1458"/>
          <a:stretch/>
        </p:blipFill>
        <p:spPr bwMode="auto">
          <a:xfrm>
            <a:off x="3352800" y="81098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740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30-story tower proposed in Downtown Columbus">
            <a:extLst>
              <a:ext uri="{FF2B5EF4-FFF2-40B4-BE49-F238E27FC236}">
                <a16:creationId xmlns:a16="http://schemas.microsoft.com/office/drawing/2014/main" id="{AA544A54-6886-A141-AC2D-03ACDFA04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r="17948"/>
          <a:stretch/>
        </p:blipFill>
        <p:spPr bwMode="auto">
          <a:xfrm>
            <a:off x="2665282" y="0"/>
            <a:ext cx="68614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6846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Australia 108 skyscraper punctuated by cantilevered golden star">
            <a:extLst>
              <a:ext uri="{FF2B5EF4-FFF2-40B4-BE49-F238E27FC236}">
                <a16:creationId xmlns:a16="http://schemas.microsoft.com/office/drawing/2014/main" id="{66028A80-5474-B94A-862A-452D9F752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7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863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WPB isn&amp;#39;t worried about downtown office space despite pandemic">
            <a:extLst>
              <a:ext uri="{FF2B5EF4-FFF2-40B4-BE49-F238E27FC236}">
                <a16:creationId xmlns:a16="http://schemas.microsoft.com/office/drawing/2014/main" id="{C7E75622-42F7-9E4F-A788-7C0EE56AF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r="9299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19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0 cottage style home ideas: how to create the cottage look | Real Homes">
            <a:extLst>
              <a:ext uri="{FF2B5EF4-FFF2-40B4-BE49-F238E27FC236}">
                <a16:creationId xmlns:a16="http://schemas.microsoft.com/office/drawing/2014/main" id="{A09EE171-13FC-CE49-9ED2-273F23E87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r="40346"/>
          <a:stretch/>
        </p:blipFill>
        <p:spPr bwMode="auto">
          <a:xfrm>
            <a:off x="3352800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66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Crows&amp;#39; Hermitage Tiny Stone Cottage in Dublin | Cottage house interior,  Stone cottage homes, Stone cottage">
            <a:extLst>
              <a:ext uri="{FF2B5EF4-FFF2-40B4-BE49-F238E27FC236}">
                <a16:creationId xmlns:a16="http://schemas.microsoft.com/office/drawing/2014/main" id="{232FE8A3-F16E-8848-B50F-26F1170F3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0" r="20926"/>
          <a:stretch/>
        </p:blipFill>
        <p:spPr bwMode="auto">
          <a:xfrm>
            <a:off x="2830285" y="165100"/>
            <a:ext cx="6531429" cy="65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741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nside cottage -">
            <a:extLst>
              <a:ext uri="{FF2B5EF4-FFF2-40B4-BE49-F238E27FC236}">
                <a16:creationId xmlns:a16="http://schemas.microsoft.com/office/drawing/2014/main" id="{6AFB313B-413B-764C-9830-22B917EF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7" t="140" r="22783"/>
          <a:stretch/>
        </p:blipFill>
        <p:spPr bwMode="auto">
          <a:xfrm>
            <a:off x="3004458" y="326570"/>
            <a:ext cx="6221185" cy="62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8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nside an old thatched cottage Photograph by RicardMN Photography">
            <a:extLst>
              <a:ext uri="{FF2B5EF4-FFF2-40B4-BE49-F238E27FC236}">
                <a16:creationId xmlns:a16="http://schemas.microsoft.com/office/drawing/2014/main" id="{21FAA8C5-02DA-454A-9099-B0D746C3C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r="31390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45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t&amp;#39;s a modern take on a British classic” - Old Forge Cottage | #mydfs |  Moray | | Country cottage living room, Country living room, Country living  room design">
            <a:extLst>
              <a:ext uri="{FF2B5EF4-FFF2-40B4-BE49-F238E27FC236}">
                <a16:creationId xmlns:a16="http://schemas.microsoft.com/office/drawing/2014/main" id="{F9414475-E593-5141-97AC-EEDF4FF6A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" r="16701"/>
          <a:stretch/>
        </p:blipFill>
        <p:spPr bwMode="auto">
          <a:xfrm>
            <a:off x="2666999" y="0"/>
            <a:ext cx="6858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in by julie spencer on Cabin / Rustic | Cabin interior design, Cabin  living room, Log cabin interior">
            <a:extLst>
              <a:ext uri="{FF2B5EF4-FFF2-40B4-BE49-F238E27FC236}">
                <a16:creationId xmlns:a16="http://schemas.microsoft.com/office/drawing/2014/main" id="{9BEBAB38-DB93-7145-A28E-6F72A5576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 b="5358"/>
          <a:stretch/>
        </p:blipFill>
        <p:spPr bwMode="auto">
          <a:xfrm>
            <a:off x="3352800" y="816429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8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The Inside of This 1920s California Cottage Is Unbelievable - Cottage  Journal">
            <a:extLst>
              <a:ext uri="{FF2B5EF4-FFF2-40B4-BE49-F238E27FC236}">
                <a16:creationId xmlns:a16="http://schemas.microsoft.com/office/drawing/2014/main" id="{AB1ADBAC-D30E-2347-A8E3-0AC4DB881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 b="6667"/>
          <a:stretch/>
        </p:blipFill>
        <p:spPr bwMode="auto">
          <a:xfrm>
            <a:off x="3352800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49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Cottage with a stone floor | Interior Design Ideas - Ofdesign">
            <a:extLst>
              <a:ext uri="{FF2B5EF4-FFF2-40B4-BE49-F238E27FC236}">
                <a16:creationId xmlns:a16="http://schemas.microsoft.com/office/drawing/2014/main" id="{56BA97EC-FF6E-F649-B2AB-081C4EDD0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5" b="28448"/>
          <a:stretch/>
        </p:blipFill>
        <p:spPr bwMode="auto">
          <a:xfrm>
            <a:off x="3352800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67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20 best UK cottages to cosy up in this winter | The Independent | The  Independent">
            <a:extLst>
              <a:ext uri="{FF2B5EF4-FFF2-40B4-BE49-F238E27FC236}">
                <a16:creationId xmlns:a16="http://schemas.microsoft.com/office/drawing/2014/main" id="{5AA89A8E-87CB-1743-8558-DBEC43CA0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r="28555"/>
          <a:stretch/>
        </p:blipFill>
        <p:spPr bwMode="auto">
          <a:xfrm>
            <a:off x="2664736" y="0"/>
            <a:ext cx="68625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95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ntrance livingroom | Cottage interiors, House design, House">
            <a:extLst>
              <a:ext uri="{FF2B5EF4-FFF2-40B4-BE49-F238E27FC236}">
                <a16:creationId xmlns:a16="http://schemas.microsoft.com/office/drawing/2014/main" id="{3A86C9EC-B4FA-6A48-82A9-F04851403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107950"/>
            <a:ext cx="6032500" cy="66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7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170 UK || Cottage Life ideas | cottage, english cottage, cabins and cottages">
            <a:extLst>
              <a:ext uri="{FF2B5EF4-FFF2-40B4-BE49-F238E27FC236}">
                <a16:creationId xmlns:a16="http://schemas.microsoft.com/office/drawing/2014/main" id="{3A712680-0833-9E45-8DA8-340FBC778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77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nspirational Home Renovation English Country Style That Will Simplify Your  Life Trends in 2021 (BEAUTIFUL) - Decoratorist">
            <a:extLst>
              <a:ext uri="{FF2B5EF4-FFF2-40B4-BE49-F238E27FC236}">
                <a16:creationId xmlns:a16="http://schemas.microsoft.com/office/drawing/2014/main" id="{6F6258CE-50C7-F743-9833-4D21C7744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7"/>
          <a:stretch/>
        </p:blipFill>
        <p:spPr bwMode="auto">
          <a:xfrm>
            <a:off x="2667159" y="4864"/>
            <a:ext cx="68576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350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mish Log Cabin Interior, Assembled in 1 week, New York - YouTube">
            <a:extLst>
              <a:ext uri="{FF2B5EF4-FFF2-40B4-BE49-F238E27FC236}">
                <a16:creationId xmlns:a16="http://schemas.microsoft.com/office/drawing/2014/main" id="{E15C2612-A0DF-2444-89B6-3D26A7606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3"/>
          <a:stretch/>
        </p:blipFill>
        <p:spPr bwMode="auto">
          <a:xfrm>
            <a:off x="2665378" y="0"/>
            <a:ext cx="68612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464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rogmore Cottage - Prince Harry and Meghan Markle&amp;#39;s new home | House &amp;amp;  Garden">
            <a:extLst>
              <a:ext uri="{FF2B5EF4-FFF2-40B4-BE49-F238E27FC236}">
                <a16:creationId xmlns:a16="http://schemas.microsoft.com/office/drawing/2014/main" id="{A5F53116-9DD9-CE4B-A83B-F31435783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7" r="3728"/>
          <a:stretch/>
        </p:blipFill>
        <p:spPr bwMode="auto">
          <a:xfrm>
            <a:off x="2668580" y="0"/>
            <a:ext cx="68548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154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Deluxe &amp;quot;Canopy Cabin&amp;quot; Luxury Cabin at Branson Woods - King Bed, Full  Kitchen, Indoor Pool - A4">
            <a:extLst>
              <a:ext uri="{FF2B5EF4-FFF2-40B4-BE49-F238E27FC236}">
                <a16:creationId xmlns:a16="http://schemas.microsoft.com/office/drawing/2014/main" id="{76CC4366-B2B9-B34D-9F31-CECF4CA30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r="12460"/>
          <a:stretch/>
        </p:blipFill>
        <p:spPr bwMode="auto">
          <a:xfrm>
            <a:off x="2666999" y="0"/>
            <a:ext cx="6858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492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Pin by Carla Aben on Home | English cottage interiors, Cottage living  rooms, Cottage interiors">
            <a:extLst>
              <a:ext uri="{FF2B5EF4-FFF2-40B4-BE49-F238E27FC236}">
                <a16:creationId xmlns:a16="http://schemas.microsoft.com/office/drawing/2014/main" id="{1D12D97D-0BBF-B24B-9C23-A0D72ADC8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1" r="7430"/>
          <a:stretch/>
        </p:blipFill>
        <p:spPr bwMode="auto">
          <a:xfrm>
            <a:off x="2714296" y="44450"/>
            <a:ext cx="6763407" cy="67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37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textiles! decorating with kilims | English cottage interiors, Cottage  living rooms, Cottage interiors">
            <a:extLst>
              <a:ext uri="{FF2B5EF4-FFF2-40B4-BE49-F238E27FC236}">
                <a16:creationId xmlns:a16="http://schemas.microsoft.com/office/drawing/2014/main" id="{AD7188AD-A419-3D43-84F1-71C3F1A7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0"/>
            <a:ext cx="6427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88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ozy Log Cabin Winter Wallpaper Data Src New Cozy - Native American Homes  Inside - 1920x1200 Wallpaper - teahub.io">
            <a:extLst>
              <a:ext uri="{FF2B5EF4-FFF2-40B4-BE49-F238E27FC236}">
                <a16:creationId xmlns:a16="http://schemas.microsoft.com/office/drawing/2014/main" id="{F15DE713-96DD-3749-AA3B-C41A98C42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r="30117"/>
          <a:stretch/>
        </p:blipFill>
        <p:spPr bwMode="auto">
          <a:xfrm>
            <a:off x="3352800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837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Tiny House Love -14 Small Coastal Cottages by the Sea - Coastal Decor Ideas  Interior Design DIY Shopping">
            <a:extLst>
              <a:ext uri="{FF2B5EF4-FFF2-40B4-BE49-F238E27FC236}">
                <a16:creationId xmlns:a16="http://schemas.microsoft.com/office/drawing/2014/main" id="{42886152-3C0A-5849-8876-DEEFE1A67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"/>
          <a:stretch/>
        </p:blipFill>
        <p:spPr bwMode="auto">
          <a:xfrm>
            <a:off x="3079750" y="387350"/>
            <a:ext cx="6032500" cy="60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8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ny Homes Built With Stone - Use Natural Stone">
            <a:extLst>
              <a:ext uri="{FF2B5EF4-FFF2-40B4-BE49-F238E27FC236}">
                <a16:creationId xmlns:a16="http://schemas.microsoft.com/office/drawing/2014/main" id="{C61C3AA0-6050-514D-AF74-93F038110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5" r="7281"/>
          <a:stretch/>
        </p:blipFill>
        <p:spPr bwMode="auto">
          <a:xfrm>
            <a:off x="2667723" y="0"/>
            <a:ext cx="68565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0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Inside a fairytale stone cottage in the beautiful Colorado Rockies - Opera  News">
            <a:extLst>
              <a:ext uri="{FF2B5EF4-FFF2-40B4-BE49-F238E27FC236}">
                <a16:creationId xmlns:a16="http://schemas.microsoft.com/office/drawing/2014/main" id="{67FAB5C7-25AF-BC4C-85D2-3471552E0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3" r="22877"/>
          <a:stretch/>
        </p:blipFill>
        <p:spPr bwMode="auto">
          <a:xfrm>
            <a:off x="3297835" y="836340"/>
            <a:ext cx="54864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13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xterior Color and Materials | Cottage exterior colors, Cottage exterior, Exterior  house colors">
            <a:extLst>
              <a:ext uri="{FF2B5EF4-FFF2-40B4-BE49-F238E27FC236}">
                <a16:creationId xmlns:a16="http://schemas.microsoft.com/office/drawing/2014/main" id="{AB230E5C-8914-A148-A71F-D1DA76C5A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4"/>
          <a:stretch/>
        </p:blipFill>
        <p:spPr bwMode="auto">
          <a:xfrm>
            <a:off x="3080543" y="411969"/>
            <a:ext cx="6030913" cy="603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08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harming Historical English Cottage With A Stone Exterior And Shingled Roof  Pictures, Photos, and Images for Facebook, Tumblr, Pinterest, and Twitter">
            <a:extLst>
              <a:ext uri="{FF2B5EF4-FFF2-40B4-BE49-F238E27FC236}">
                <a16:creationId xmlns:a16="http://schemas.microsoft.com/office/drawing/2014/main" id="{84495463-EAC7-E74F-817D-BBDF551DA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36"/>
          <a:stretch/>
        </p:blipFill>
        <p:spPr bwMode="auto">
          <a:xfrm>
            <a:off x="2712192" y="44450"/>
            <a:ext cx="6767616" cy="67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813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tone Cottage - Rustic - Entry - Denver - by TKP Architects | Houzz">
            <a:extLst>
              <a:ext uri="{FF2B5EF4-FFF2-40B4-BE49-F238E27FC236}">
                <a16:creationId xmlns:a16="http://schemas.microsoft.com/office/drawing/2014/main" id="{71AEF34B-9167-AA4D-A8AD-E1E9706D4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9" b="7382"/>
          <a:stretch/>
        </p:blipFill>
        <p:spPr bwMode="auto">
          <a:xfrm>
            <a:off x="3352800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869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ishing Cabin | Stone cabin, Stone cottages, Stone houses">
            <a:extLst>
              <a:ext uri="{FF2B5EF4-FFF2-40B4-BE49-F238E27FC236}">
                <a16:creationId xmlns:a16="http://schemas.microsoft.com/office/drawing/2014/main" id="{E5C964C8-3191-7248-ABD7-CA4845951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5" r="11901"/>
          <a:stretch/>
        </p:blipFill>
        <p:spPr bwMode="auto">
          <a:xfrm>
            <a:off x="2669193" y="0"/>
            <a:ext cx="68536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972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14+ Professionally Stone Cottages Ideas That Everyone Will Love Them  (PHOTOS) - Decoratorist">
            <a:extLst>
              <a:ext uri="{FF2B5EF4-FFF2-40B4-BE49-F238E27FC236}">
                <a16:creationId xmlns:a16="http://schemas.microsoft.com/office/drawing/2014/main" id="{5A4C4165-573C-D049-8497-B2CBA291E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5" r="1519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09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Into The Forest Dark on Twitter: &amp;quot;Anyone who follows me knows that I love a  cottage (in the wood or by the sea). So show me your dream cottage.… &amp;quot;">
            <a:extLst>
              <a:ext uri="{FF2B5EF4-FFF2-40B4-BE49-F238E27FC236}">
                <a16:creationId xmlns:a16="http://schemas.microsoft.com/office/drawing/2014/main" id="{4E91C87B-5F58-E445-98D7-C6C43BB0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0" r="26156"/>
          <a:stretch/>
        </p:blipFill>
        <p:spPr bwMode="auto">
          <a:xfrm>
            <a:off x="2666999" y="0"/>
            <a:ext cx="6858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9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Black Forest house | Black forest house, Black forest, Forest house">
            <a:extLst>
              <a:ext uri="{FF2B5EF4-FFF2-40B4-BE49-F238E27FC236}">
                <a16:creationId xmlns:a16="http://schemas.microsoft.com/office/drawing/2014/main" id="{3DEEDA5E-F1EB-4242-B4AB-2D5E41DD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1" r="5563" b="2698"/>
          <a:stretch/>
        </p:blipFill>
        <p:spPr bwMode="auto">
          <a:xfrm>
            <a:off x="3303814" y="636239"/>
            <a:ext cx="5584372" cy="55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260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abin 5: Rustic Log Cabins">
            <a:extLst>
              <a:ext uri="{FF2B5EF4-FFF2-40B4-BE49-F238E27FC236}">
                <a16:creationId xmlns:a16="http://schemas.microsoft.com/office/drawing/2014/main" id="{92DC49A0-1E7B-3548-877E-B43D4F105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4" r="5421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91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30 Magical Wood Cabins to Inspire Your Next Off-The-Grid Vacay">
            <a:extLst>
              <a:ext uri="{FF2B5EF4-FFF2-40B4-BE49-F238E27FC236}">
                <a16:creationId xmlns:a16="http://schemas.microsoft.com/office/drawing/2014/main" id="{4858D18C-9279-F449-8913-67063BC30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r="17224"/>
          <a:stretch/>
        </p:blipFill>
        <p:spPr bwMode="auto">
          <a:xfrm>
            <a:off x="2715077" y="0"/>
            <a:ext cx="6761846" cy="67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04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ostcard-worthy Cotswold cottage asks for £975,000 - The Spaces">
            <a:extLst>
              <a:ext uri="{FF2B5EF4-FFF2-40B4-BE49-F238E27FC236}">
                <a16:creationId xmlns:a16="http://schemas.microsoft.com/office/drawing/2014/main" id="{402C33FF-F939-7747-B0DC-32EA6482A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7"/>
          <a:stretch/>
        </p:blipFill>
        <p:spPr bwMode="auto">
          <a:xfrm>
            <a:off x="2511940" y="0"/>
            <a:ext cx="685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486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30 Natural Cheap Little Rustic Wooden House That Defines Beauty - Decor  Units">
            <a:extLst>
              <a:ext uri="{FF2B5EF4-FFF2-40B4-BE49-F238E27FC236}">
                <a16:creationId xmlns:a16="http://schemas.microsoft.com/office/drawing/2014/main" id="{7B7B9A3C-A6F2-8E4B-8822-C9EB1BA67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5"/>
          <a:stretch/>
        </p:blipFill>
        <p:spPr bwMode="auto">
          <a:xfrm>
            <a:off x="3139016" y="469900"/>
            <a:ext cx="5913967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59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Large wood house in a rustic setting | Rent this location on Giggster">
            <a:extLst>
              <a:ext uri="{FF2B5EF4-FFF2-40B4-BE49-F238E27FC236}">
                <a16:creationId xmlns:a16="http://schemas.microsoft.com/office/drawing/2014/main" id="{F54BC822-D8C8-7144-B5F5-0002506DA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r="13888" b="7500"/>
          <a:stretch/>
        </p:blipFill>
        <p:spPr bwMode="auto">
          <a:xfrm>
            <a:off x="3115733" y="0"/>
            <a:ext cx="6282268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183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Rustic winter cabin; cold outside, warm inside. | Rustic cabin, Cozy cabin,  Tiny house cabin">
            <a:extLst>
              <a:ext uri="{FF2B5EF4-FFF2-40B4-BE49-F238E27FC236}">
                <a16:creationId xmlns:a16="http://schemas.microsoft.com/office/drawing/2014/main" id="{E2B50BCE-D8CC-084E-BEC2-9B7B904B5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2"/>
          <a:stretch/>
        </p:blipFill>
        <p:spPr bwMode="auto">
          <a:xfrm>
            <a:off x="3294856" y="626533"/>
            <a:ext cx="5602287" cy="560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246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59) Hansen Cabin (2 bedrooms, 2 bathrooms)">
            <a:extLst>
              <a:ext uri="{FF2B5EF4-FFF2-40B4-BE49-F238E27FC236}">
                <a16:creationId xmlns:a16="http://schemas.microsoft.com/office/drawing/2014/main" id="{4822D7DD-5A98-0F47-88C8-3559E466B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r="15926"/>
          <a:stretch/>
        </p:blipFill>
        <p:spPr bwMode="auto">
          <a:xfrm>
            <a:off x="2743201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4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9 Best old building photography ideas | country barns, architecture, farm  barn">
            <a:extLst>
              <a:ext uri="{FF2B5EF4-FFF2-40B4-BE49-F238E27FC236}">
                <a16:creationId xmlns:a16="http://schemas.microsoft.com/office/drawing/2014/main" id="{057A682A-ABE8-7E47-9787-D189EFBE4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3" b="755"/>
          <a:stretch/>
        </p:blipFill>
        <p:spPr bwMode="auto">
          <a:xfrm>
            <a:off x="3352800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020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Rustic Cottages | Visit Placer">
            <a:extLst>
              <a:ext uri="{FF2B5EF4-FFF2-40B4-BE49-F238E27FC236}">
                <a16:creationId xmlns:a16="http://schemas.microsoft.com/office/drawing/2014/main" id="{CC91F242-E586-5749-B429-FBC78EE2F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r="16557"/>
          <a:stretch/>
        </p:blipFill>
        <p:spPr bwMode="auto">
          <a:xfrm>
            <a:off x="2666999" y="0"/>
            <a:ext cx="6858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366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A Genuine Hobbit Guest House">
            <a:extLst>
              <a:ext uri="{FF2B5EF4-FFF2-40B4-BE49-F238E27FC236}">
                <a16:creationId xmlns:a16="http://schemas.microsoft.com/office/drawing/2014/main" id="{6D92DEE2-3999-984A-B32A-8296EAF2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b="10280"/>
          <a:stretch/>
        </p:blipFill>
        <p:spPr bwMode="auto">
          <a:xfrm>
            <a:off x="3357562" y="677333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871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6" name="Picture 4" descr="Pin on L">
            <a:extLst>
              <a:ext uri="{FF2B5EF4-FFF2-40B4-BE49-F238E27FC236}">
                <a16:creationId xmlns:a16="http://schemas.microsoft.com/office/drawing/2014/main" id="{365590FB-C534-1E41-AEF2-5FCB8FC7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667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Pin by STEFFAS CHAVEZ on Cottages! | Small cottage homes, Small cottage  house plans, Cottage design">
            <a:extLst>
              <a:ext uri="{FF2B5EF4-FFF2-40B4-BE49-F238E27FC236}">
                <a16:creationId xmlns:a16="http://schemas.microsoft.com/office/drawing/2014/main" id="{20B453C0-B42C-CD42-A8E2-0885992CE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16444"/>
          <a:stretch/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019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Cute English Cottage Autumnal Photography Wall Art Print | Etsy">
            <a:extLst>
              <a:ext uri="{FF2B5EF4-FFF2-40B4-BE49-F238E27FC236}">
                <a16:creationId xmlns:a16="http://schemas.microsoft.com/office/drawing/2014/main" id="{51AA3832-A814-7142-A94A-78E619AE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4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tswold cottage interior | Cotswold cottage interior, Cottage interior,  Cottage interiors">
            <a:extLst>
              <a:ext uri="{FF2B5EF4-FFF2-40B4-BE49-F238E27FC236}">
                <a16:creationId xmlns:a16="http://schemas.microsoft.com/office/drawing/2014/main" id="{84213839-AC3F-8348-8810-3EBD8F48E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0"/>
          <a:stretch/>
        </p:blipFill>
        <p:spPr bwMode="auto">
          <a:xfrm>
            <a:off x="2763231" y="95250"/>
            <a:ext cx="6665537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969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A Storybook Cottage Built by Hugh Comstock For Sale in Carmel - Hooked on  Houses">
            <a:extLst>
              <a:ext uri="{FF2B5EF4-FFF2-40B4-BE49-F238E27FC236}">
                <a16:creationId xmlns:a16="http://schemas.microsoft.com/office/drawing/2014/main" id="{128161D2-23BE-ED4C-BED9-1C996F7EC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r="6230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2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English Cottage Décor and Design Ideas">
            <a:extLst>
              <a:ext uri="{FF2B5EF4-FFF2-40B4-BE49-F238E27FC236}">
                <a16:creationId xmlns:a16="http://schemas.microsoft.com/office/drawing/2014/main" id="{0F6617F9-2221-B945-A005-9CE325C3D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r="9630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2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ute little cottage home | Linda | Flickr">
            <a:extLst>
              <a:ext uri="{FF2B5EF4-FFF2-40B4-BE49-F238E27FC236}">
                <a16:creationId xmlns:a16="http://schemas.microsoft.com/office/drawing/2014/main" id="{00FAF196-C705-4F46-B9DC-F25126E1A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4" r="12759"/>
          <a:stretch/>
        </p:blipFill>
        <p:spPr bwMode="auto">
          <a:xfrm>
            <a:off x="2666999" y="0"/>
            <a:ext cx="6858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60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15 Cottage-Style Homes with Cozy Charm | Better Homes &amp;amp; Gardens">
            <a:extLst>
              <a:ext uri="{FF2B5EF4-FFF2-40B4-BE49-F238E27FC236}">
                <a16:creationId xmlns:a16="http://schemas.microsoft.com/office/drawing/2014/main" id="{F76378F4-9B1A-F74E-8F80-0B57E0E1E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/>
          <a:stretch/>
        </p:blipFill>
        <p:spPr bwMode="auto">
          <a:xfrm>
            <a:off x="2667028" y="0"/>
            <a:ext cx="685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941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Small Wonders: Cute Cabins">
            <a:extLst>
              <a:ext uri="{FF2B5EF4-FFF2-40B4-BE49-F238E27FC236}">
                <a16:creationId xmlns:a16="http://schemas.microsoft.com/office/drawing/2014/main" id="{7421562A-2FA2-A34B-8DDA-58875786C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8" r="22299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366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𝐕𝐢𝐜𝐭𝐨𝐫𝐢𝐚𝐧 𝐇𝐨𝐮𝐬𝐞𝐬 on Twitter | House styles, Cute house,  Cottage homes">
            <a:extLst>
              <a:ext uri="{FF2B5EF4-FFF2-40B4-BE49-F238E27FC236}">
                <a16:creationId xmlns:a16="http://schemas.microsoft.com/office/drawing/2014/main" id="{49E24FB6-DD1A-8F43-B052-57B4248C8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8" b="8642"/>
          <a:stretch/>
        </p:blipFill>
        <p:spPr bwMode="auto">
          <a:xfrm>
            <a:off x="3352800" y="685799"/>
            <a:ext cx="5486400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31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The Cutest Little Cabins - Homestead Timbers">
            <a:extLst>
              <a:ext uri="{FF2B5EF4-FFF2-40B4-BE49-F238E27FC236}">
                <a16:creationId xmlns:a16="http://schemas.microsoft.com/office/drawing/2014/main" id="{48802C95-96C0-764C-84AC-62DD82A7D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15833"/>
          <a:stretch/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389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4" name="Picture 8" descr="These are some of the cleverest apartment interior designs | Wallpaper*">
            <a:extLst>
              <a:ext uri="{FF2B5EF4-FFF2-40B4-BE49-F238E27FC236}">
                <a16:creationId xmlns:a16="http://schemas.microsoft.com/office/drawing/2014/main" id="{1E0D374D-ED3F-8C44-8933-D5486F0ED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 r="23342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40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Trailblazing Residential Skyscrapers : residential skyscraper">
            <a:extLst>
              <a:ext uri="{FF2B5EF4-FFF2-40B4-BE49-F238E27FC236}">
                <a16:creationId xmlns:a16="http://schemas.microsoft.com/office/drawing/2014/main" id="{F7006268-4627-5A46-8C10-F7A83A9F4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r="17164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171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4" descr="i really want a room on a high floor on a skyscraper with lots of windows  aah | Dream rooms, Dream apartment, Aesthetic bedroom">
            <a:extLst>
              <a:ext uri="{FF2B5EF4-FFF2-40B4-BE49-F238E27FC236}">
                <a16:creationId xmlns:a16="http://schemas.microsoft.com/office/drawing/2014/main" id="{37AD1088-2255-994E-878F-6BBCF5133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/>
          <a:stretch/>
        </p:blipFill>
        <p:spPr bwMode="auto">
          <a:xfrm>
            <a:off x="2666471" y="0"/>
            <a:ext cx="68590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379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nterior Design Trends 2021: Experts Share What&amp;#39;s in This Year | Vogue">
            <a:extLst>
              <a:ext uri="{FF2B5EF4-FFF2-40B4-BE49-F238E27FC236}">
                <a16:creationId xmlns:a16="http://schemas.microsoft.com/office/drawing/2014/main" id="{E72EF6F2-0B1A-974C-8E88-3266972D7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r="15094"/>
          <a:stretch/>
        </p:blipFill>
        <p:spPr bwMode="auto">
          <a:xfrm>
            <a:off x="2666999" y="0"/>
            <a:ext cx="6858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305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ow to Find an Apartment in Seattle, WA">
            <a:extLst>
              <a:ext uri="{FF2B5EF4-FFF2-40B4-BE49-F238E27FC236}">
                <a16:creationId xmlns:a16="http://schemas.microsoft.com/office/drawing/2014/main" id="{8DD9358F-CADB-2649-AA73-F1C0EA8FB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9" r="11042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925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Veracious Gleaming High Rise Central Piedmont Park - Apartments for Rent in  Atlanta, Georgia, United States">
            <a:extLst>
              <a:ext uri="{FF2B5EF4-FFF2-40B4-BE49-F238E27FC236}">
                <a16:creationId xmlns:a16="http://schemas.microsoft.com/office/drawing/2014/main" id="{CCCC945E-F9B0-D345-A23A-D00A213F9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" r="30899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14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 descr="Antigua&amp;#39; High-Rise Apartment | estereotomia architects | Archello">
            <a:extLst>
              <a:ext uri="{FF2B5EF4-FFF2-40B4-BE49-F238E27FC236}">
                <a16:creationId xmlns:a16="http://schemas.microsoft.com/office/drawing/2014/main" id="{6A0F4DAA-03FF-A64E-980D-FF4116390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7"/>
          <a:stretch/>
        </p:blipFill>
        <p:spPr bwMode="auto">
          <a:xfrm>
            <a:off x="2666058" y="0"/>
            <a:ext cx="68598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901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10 city apartments that take skyline views to new heights">
            <a:extLst>
              <a:ext uri="{FF2B5EF4-FFF2-40B4-BE49-F238E27FC236}">
                <a16:creationId xmlns:a16="http://schemas.microsoft.com/office/drawing/2014/main" id="{CF41F46D-5D40-1D41-8DCE-6CD25E168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903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Tips On How To Decorate The Interior Of A High Rise Apartment">
            <a:extLst>
              <a:ext uri="{FF2B5EF4-FFF2-40B4-BE49-F238E27FC236}">
                <a16:creationId xmlns:a16="http://schemas.microsoft.com/office/drawing/2014/main" id="{A73E1962-674F-2A45-85BF-72D381EC3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1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Award-Winning High Rise Remodeling in San Diego | Lars">
            <a:extLst>
              <a:ext uri="{FF2B5EF4-FFF2-40B4-BE49-F238E27FC236}">
                <a16:creationId xmlns:a16="http://schemas.microsoft.com/office/drawing/2014/main" id="{6DCFD8BB-4A87-5D41-A2AC-EF9D4B0E8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3"/>
          <a:stretch/>
        </p:blipFill>
        <p:spPr bwMode="auto">
          <a:xfrm>
            <a:off x="2783990" y="0"/>
            <a:ext cx="6861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893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World&amp;#39;s Top 10 Interior Designers That Will Blow Your Mind – Inspirations |  Essential Home">
            <a:extLst>
              <a:ext uri="{FF2B5EF4-FFF2-40B4-BE49-F238E27FC236}">
                <a16:creationId xmlns:a16="http://schemas.microsoft.com/office/drawing/2014/main" id="{1E14CD8C-D89A-B143-A18E-BFA301600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8"/>
          <a:stretch/>
        </p:blipFill>
        <p:spPr bwMode="auto">
          <a:xfrm>
            <a:off x="2665147" y="0"/>
            <a:ext cx="68617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582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10 city apartments that take skyline views to new heights">
            <a:extLst>
              <a:ext uri="{FF2B5EF4-FFF2-40B4-BE49-F238E27FC236}">
                <a16:creationId xmlns:a16="http://schemas.microsoft.com/office/drawing/2014/main" id="{6436F181-FFDF-214E-A881-07F86836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59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A High-Rise Office for Trinity Ventures SF – Homepolish | Interior design, Office  interior design, Homepolish">
            <a:extLst>
              <a:ext uri="{FF2B5EF4-FFF2-40B4-BE49-F238E27FC236}">
                <a16:creationId xmlns:a16="http://schemas.microsoft.com/office/drawing/2014/main" id="{FAD20CE7-10E9-1845-909B-D32CAF817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29918"/>
          <a:stretch/>
        </p:blipFill>
        <p:spPr bwMode="auto">
          <a:xfrm>
            <a:off x="2666999" y="0"/>
            <a:ext cx="6858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90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offman Construction — Pacwest Center Office Building Lobby Renovation">
            <a:extLst>
              <a:ext uri="{FF2B5EF4-FFF2-40B4-BE49-F238E27FC236}">
                <a16:creationId xmlns:a16="http://schemas.microsoft.com/office/drawing/2014/main" id="{B7929248-396D-4E4B-9201-1AC9EA53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78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essons - Blendspace">
            <a:extLst>
              <a:ext uri="{FF2B5EF4-FFF2-40B4-BE49-F238E27FC236}">
                <a16:creationId xmlns:a16="http://schemas.microsoft.com/office/drawing/2014/main" id="{FB028472-4FB1-F348-B882-1CC2771BD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0"/>
          <a:stretch/>
        </p:blipFill>
        <p:spPr bwMode="auto">
          <a:xfrm>
            <a:off x="3355014" y="685800"/>
            <a:ext cx="548197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443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10 city apartments that take skyline views to new heights">
            <a:extLst>
              <a:ext uri="{FF2B5EF4-FFF2-40B4-BE49-F238E27FC236}">
                <a16:creationId xmlns:a16="http://schemas.microsoft.com/office/drawing/2014/main" id="{218065FA-2337-8742-86B1-4E936E7A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4707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Meadows Office Interiors Office and Showroom - New York City | Office  Snapshots">
            <a:extLst>
              <a:ext uri="{FF2B5EF4-FFF2-40B4-BE49-F238E27FC236}">
                <a16:creationId xmlns:a16="http://schemas.microsoft.com/office/drawing/2014/main" id="{9FC765D4-5857-5B47-81EE-1DB0D1334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38"/>
          <a:stretch/>
        </p:blipFill>
        <p:spPr bwMode="auto">
          <a:xfrm>
            <a:off x="3128433" y="463550"/>
            <a:ext cx="5935133" cy="59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546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4" descr="Types of Office Layouts – Live Home 3D">
            <a:extLst>
              <a:ext uri="{FF2B5EF4-FFF2-40B4-BE49-F238E27FC236}">
                <a16:creationId xmlns:a16="http://schemas.microsoft.com/office/drawing/2014/main" id="{1B979D7D-FA35-0441-B8E3-16FE4FBFC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34"/>
          <a:stretch/>
        </p:blipFill>
        <p:spPr bwMode="auto">
          <a:xfrm>
            <a:off x="3170151" y="501650"/>
            <a:ext cx="5851698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220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1K+ Virtual Office Pictures | Download Free Images on Unsplash">
            <a:extLst>
              <a:ext uri="{FF2B5EF4-FFF2-40B4-BE49-F238E27FC236}">
                <a16:creationId xmlns:a16="http://schemas.microsoft.com/office/drawing/2014/main" id="{84C4C8CE-C145-D04A-980D-DBC0B0CCA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0"/>
          <a:stretch/>
        </p:blipFill>
        <p:spPr bwMode="auto">
          <a:xfrm>
            <a:off x="2665614" y="0"/>
            <a:ext cx="68607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745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ManpowerGroup Offices - Tokyo | Office Snapshots">
            <a:extLst>
              <a:ext uri="{FF2B5EF4-FFF2-40B4-BE49-F238E27FC236}">
                <a16:creationId xmlns:a16="http://schemas.microsoft.com/office/drawing/2014/main" id="{C4D7F32E-09D1-E248-BF70-BC8FC7622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2"/>
          <a:stretch/>
        </p:blipFill>
        <p:spPr bwMode="auto">
          <a:xfrm>
            <a:off x="2668465" y="0"/>
            <a:ext cx="68550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80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Exclusive work rooms on the 9th floor of a high-rise building - Office  Inspiration">
            <a:extLst>
              <a:ext uri="{FF2B5EF4-FFF2-40B4-BE49-F238E27FC236}">
                <a16:creationId xmlns:a16="http://schemas.microsoft.com/office/drawing/2014/main" id="{C75ED8F0-41C6-BD40-AD40-46E1792B2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5"/>
          <a:stretch/>
        </p:blipFill>
        <p:spPr bwMode="auto">
          <a:xfrm>
            <a:off x="2668145" y="0"/>
            <a:ext cx="68557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370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Norton Rose Fulbright Melbourne Law Office by Carr | Yellowtrace">
            <a:extLst>
              <a:ext uri="{FF2B5EF4-FFF2-40B4-BE49-F238E27FC236}">
                <a16:creationId xmlns:a16="http://schemas.microsoft.com/office/drawing/2014/main" id="{ED367261-788C-BE4D-919F-7919A4EFB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4"/>
          <a:stretch/>
        </p:blipFill>
        <p:spPr bwMode="auto">
          <a:xfrm>
            <a:off x="2669116" y="8467"/>
            <a:ext cx="68537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417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See condo interiors at Jeanne Gang&amp;#39;s new Chicago high rise in Lakeshore  East | Crain&amp;#39;s Chicago Business">
            <a:extLst>
              <a:ext uri="{FF2B5EF4-FFF2-40B4-BE49-F238E27FC236}">
                <a16:creationId xmlns:a16="http://schemas.microsoft.com/office/drawing/2014/main" id="{5CA31FD9-064B-7A47-BD4B-9646DAE66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6"/>
          <a:stretch/>
        </p:blipFill>
        <p:spPr bwMode="auto">
          <a:xfrm>
            <a:off x="2781300" y="114300"/>
            <a:ext cx="66294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39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high rise living room design – ksa-g.com">
            <a:extLst>
              <a:ext uri="{FF2B5EF4-FFF2-40B4-BE49-F238E27FC236}">
                <a16:creationId xmlns:a16="http://schemas.microsoft.com/office/drawing/2014/main" id="{76CE3083-7039-2D46-B93B-81323DD24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r="20839"/>
          <a:stretch/>
        </p:blipFill>
        <p:spPr bwMode="auto">
          <a:xfrm>
            <a:off x="2667359" y="0"/>
            <a:ext cx="68572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60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Residences at Capitol View, Nashville | Reviews &amp;amp; Apartments for Rent">
            <a:extLst>
              <a:ext uri="{FF2B5EF4-FFF2-40B4-BE49-F238E27FC236}">
                <a16:creationId xmlns:a16="http://schemas.microsoft.com/office/drawing/2014/main" id="{CAA61F7D-A7A5-A248-A4D2-A5AF286CC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8" r="-1"/>
          <a:stretch/>
        </p:blipFill>
        <p:spPr bwMode="auto">
          <a:xfrm>
            <a:off x="2668721" y="0"/>
            <a:ext cx="6854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2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Decorator&amp;#39;s Guide to Cottage Style Decor">
            <a:extLst>
              <a:ext uri="{FF2B5EF4-FFF2-40B4-BE49-F238E27FC236}">
                <a16:creationId xmlns:a16="http://schemas.microsoft.com/office/drawing/2014/main" id="{30F5005F-3A25-544B-94EA-08E134CF2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0" r="12604"/>
          <a:stretch/>
        </p:blipFill>
        <p:spPr bwMode="auto">
          <a:xfrm>
            <a:off x="30861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91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Tom Brady, Gisele Bundchen Buy at One Madison for $14M | New york condos,  Nyc condo, Apartment interior">
            <a:extLst>
              <a:ext uri="{FF2B5EF4-FFF2-40B4-BE49-F238E27FC236}">
                <a16:creationId xmlns:a16="http://schemas.microsoft.com/office/drawing/2014/main" id="{86521939-ADAA-7F40-86CB-387CF4DF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r="15382"/>
          <a:stretch/>
        </p:blipFill>
        <p:spPr bwMode="auto">
          <a:xfrm>
            <a:off x="2666635" y="0"/>
            <a:ext cx="68587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3107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17 Luxury Apartments in Chicago You Can Actually Afford - Hotspot Rentals">
            <a:extLst>
              <a:ext uri="{FF2B5EF4-FFF2-40B4-BE49-F238E27FC236}">
                <a16:creationId xmlns:a16="http://schemas.microsoft.com/office/drawing/2014/main" id="{D763D1AB-DF79-C445-BE84-50072F392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98"/>
          <a:stretch/>
        </p:blipFill>
        <p:spPr bwMode="auto">
          <a:xfrm>
            <a:off x="2667430" y="0"/>
            <a:ext cx="68571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5095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5 Dallas Luxury Apartments That Leave You Breathless | by Ben Wright |  Medium">
            <a:extLst>
              <a:ext uri="{FF2B5EF4-FFF2-40B4-BE49-F238E27FC236}">
                <a16:creationId xmlns:a16="http://schemas.microsoft.com/office/drawing/2014/main" id="{9CD06A41-2F57-5B4B-B585-3D150FF0B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" r="24738"/>
          <a:stretch/>
        </p:blipFill>
        <p:spPr bwMode="auto">
          <a:xfrm>
            <a:off x="2666697" y="0"/>
            <a:ext cx="68586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107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Full Gallery #2303 — Olive 8 | Sold by Olga Dyckman">
            <a:extLst>
              <a:ext uri="{FF2B5EF4-FFF2-40B4-BE49-F238E27FC236}">
                <a16:creationId xmlns:a16="http://schemas.microsoft.com/office/drawing/2014/main" id="{ED017345-B951-F34A-9821-F3540DBAC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5"/>
          <a:stretch/>
        </p:blipFill>
        <p:spPr bwMode="auto">
          <a:xfrm>
            <a:off x="2665072" y="0"/>
            <a:ext cx="686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613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Luxury Penthouse Apartments in Dallas | Briggs Freeman Sotheby&amp;#39;s  International">
            <a:extLst>
              <a:ext uri="{FF2B5EF4-FFF2-40B4-BE49-F238E27FC236}">
                <a16:creationId xmlns:a16="http://schemas.microsoft.com/office/drawing/2014/main" id="{20CBF235-B357-8F47-84F1-42F762ECE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" r="25892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6137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Lottery opens for 47 affordable apartments at West 42nd Street complex  overlooking the Hudson River | 6sqft">
            <a:extLst>
              <a:ext uri="{FF2B5EF4-FFF2-40B4-BE49-F238E27FC236}">
                <a16:creationId xmlns:a16="http://schemas.microsoft.com/office/drawing/2014/main" id="{AC812008-813F-9C41-B899-E33E33EC2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3" r="8927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26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 descr="This week we looked ahead to ten upcoming supertall skyscrapers">
            <a:extLst>
              <a:ext uri="{FF2B5EF4-FFF2-40B4-BE49-F238E27FC236}">
                <a16:creationId xmlns:a16="http://schemas.microsoft.com/office/drawing/2014/main" id="{7BCB0FE7-034E-564F-9BE1-24C10DE84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218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Portland architects move ahead with skyscraper plan for post office site -  oregonlive.com">
            <a:extLst>
              <a:ext uri="{FF2B5EF4-FFF2-40B4-BE49-F238E27FC236}">
                <a16:creationId xmlns:a16="http://schemas.microsoft.com/office/drawing/2014/main" id="{A966C8A7-A944-E041-9D2B-B8CE0225B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5834"/>
          <a:stretch/>
        </p:blipFill>
        <p:spPr bwMode="auto">
          <a:xfrm>
            <a:off x="3048000" y="357188"/>
            <a:ext cx="6096000" cy="61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7081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4" name="Picture 4" descr="As supertall condo 45 Broad stalls, FiDi still booms with new skyscrapers |  CityRealty">
            <a:extLst>
              <a:ext uri="{FF2B5EF4-FFF2-40B4-BE49-F238E27FC236}">
                <a16:creationId xmlns:a16="http://schemas.microsoft.com/office/drawing/2014/main" id="{5D62BDB7-AA94-6847-983F-CD516CD07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10"/>
          <a:stretch/>
        </p:blipFill>
        <p:spPr bwMode="auto">
          <a:xfrm>
            <a:off x="2667451" y="0"/>
            <a:ext cx="68570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1525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The Emporis Skyscraper Award | EMPORIS">
            <a:extLst>
              <a:ext uri="{FF2B5EF4-FFF2-40B4-BE49-F238E27FC236}">
                <a16:creationId xmlns:a16="http://schemas.microsoft.com/office/drawing/2014/main" id="{B922F8E8-BE27-B948-8979-6F7EE1134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" b="12500"/>
          <a:stretch/>
        </p:blipFill>
        <p:spPr bwMode="auto">
          <a:xfrm>
            <a:off x="3302793" y="635794"/>
            <a:ext cx="5586413" cy="558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0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raditional Stone House For A Way Of Life “Simple and Necessary” | Stone  houses, Stone house, Stone kitchen">
            <a:extLst>
              <a:ext uri="{FF2B5EF4-FFF2-40B4-BE49-F238E27FC236}">
                <a16:creationId xmlns:a16="http://schemas.microsoft.com/office/drawing/2014/main" id="{5F36DAD2-E34E-6C44-A19A-CA7A85F8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5130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2" name="Picture 4" descr="56 Leonard Street by Herzog &amp;amp; de Meuron | Dezeen">
            <a:extLst>
              <a:ext uri="{FF2B5EF4-FFF2-40B4-BE49-F238E27FC236}">
                <a16:creationId xmlns:a16="http://schemas.microsoft.com/office/drawing/2014/main" id="{3B161BCF-3E2A-594A-99E3-8FA56860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9712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A Penny Dropped From The Empire State Building Will Kill Someone-Most  Popular Myths Debunked">
            <a:extLst>
              <a:ext uri="{FF2B5EF4-FFF2-40B4-BE49-F238E27FC236}">
                <a16:creationId xmlns:a16="http://schemas.microsoft.com/office/drawing/2014/main" id="{B2BFC408-5830-6649-A8DD-262F238F8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"/>
          <a:stretch/>
        </p:blipFill>
        <p:spPr bwMode="auto">
          <a:xfrm>
            <a:off x="2665470" y="0"/>
            <a:ext cx="6861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030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China Zun: Vessel-shaped skyscraper transforms Beijing&amp;#39;s skyline - CNN Style">
            <a:extLst>
              <a:ext uri="{FF2B5EF4-FFF2-40B4-BE49-F238E27FC236}">
                <a16:creationId xmlns:a16="http://schemas.microsoft.com/office/drawing/2014/main" id="{64A1A121-86A8-5A4E-BD86-CC64581D8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3" r="1897"/>
          <a:stretch/>
        </p:blipFill>
        <p:spPr bwMode="auto">
          <a:xfrm>
            <a:off x="2667585" y="0"/>
            <a:ext cx="6856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029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The ultra-skinny skyscrapers of New York&amp;#39;s Billionaire&amp;#39;s Row | British GQ |  British GQ">
            <a:extLst>
              <a:ext uri="{FF2B5EF4-FFF2-40B4-BE49-F238E27FC236}">
                <a16:creationId xmlns:a16="http://schemas.microsoft.com/office/drawing/2014/main" id="{4DDFE21A-653D-9047-9A26-20A1AEBB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931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A Sculptural Skyscraper for Chicago - WSJ">
            <a:extLst>
              <a:ext uri="{FF2B5EF4-FFF2-40B4-BE49-F238E27FC236}">
                <a16:creationId xmlns:a16="http://schemas.microsoft.com/office/drawing/2014/main" id="{F4642C08-1F69-3649-ADA1-8812C819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107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America Is Still Losing at Skyscrapers">
            <a:extLst>
              <a:ext uri="{FF2B5EF4-FFF2-40B4-BE49-F238E27FC236}">
                <a16:creationId xmlns:a16="http://schemas.microsoft.com/office/drawing/2014/main" id="{2CA70F5D-6DA4-F541-B5F0-07768666D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7136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Paul Clemence Releases Images of the World&amp;#39;s Tallest Residential Skyscraper  | ArchDaily">
            <a:extLst>
              <a:ext uri="{FF2B5EF4-FFF2-40B4-BE49-F238E27FC236}">
                <a16:creationId xmlns:a16="http://schemas.microsoft.com/office/drawing/2014/main" id="{F6E66E88-F99C-D749-A81F-632F9FECA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8" r="13496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9894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Shanghai Tower: China&amp;#39;s Tallest Skyscraper">
            <a:extLst>
              <a:ext uri="{FF2B5EF4-FFF2-40B4-BE49-F238E27FC236}">
                <a16:creationId xmlns:a16="http://schemas.microsoft.com/office/drawing/2014/main" id="{772C9BE5-D514-B148-92C3-A2FC0D9D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337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4" name="Picture 4" descr="On Black: Taipei 101, Taiwan by Francisco Diez [Large]">
            <a:extLst>
              <a:ext uri="{FF2B5EF4-FFF2-40B4-BE49-F238E27FC236}">
                <a16:creationId xmlns:a16="http://schemas.microsoft.com/office/drawing/2014/main" id="{54D7B618-31F5-0145-B304-EEDAFBC91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r="30282"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1905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Strange New Skyscraper in Bangkok | Markosun&amp;#39;s Blog">
            <a:extLst>
              <a:ext uri="{FF2B5EF4-FFF2-40B4-BE49-F238E27FC236}">
                <a16:creationId xmlns:a16="http://schemas.microsoft.com/office/drawing/2014/main" id="{F5E48143-C299-5D49-B91F-08379E65D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16202" r="-1" b="3750"/>
          <a:stretch/>
        </p:blipFill>
        <p:spPr bwMode="auto">
          <a:xfrm>
            <a:off x="3353141" y="684172"/>
            <a:ext cx="5485717" cy="54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825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0</Words>
  <Application>Microsoft Macintosh PowerPoint</Application>
  <PresentationFormat>Widescreen</PresentationFormat>
  <Paragraphs>0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Tanya Wen</dc:creator>
  <cp:lastModifiedBy>Tanya Wen</cp:lastModifiedBy>
  <cp:revision>75</cp:revision>
  <dcterms:created xsi:type="dcterms:W3CDTF">2021-09-23T15:17:03Z</dcterms:created>
  <dcterms:modified xsi:type="dcterms:W3CDTF">2021-09-24T04:09:07Z</dcterms:modified>
</cp:coreProperties>
</file>